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46" r:id="rId2"/>
    <p:sldId id="473" r:id="rId3"/>
    <p:sldId id="483" r:id="rId4"/>
    <p:sldId id="474" r:id="rId5"/>
    <p:sldId id="505" r:id="rId6"/>
    <p:sldId id="475" r:id="rId7"/>
    <p:sldId id="511" r:id="rId8"/>
    <p:sldId id="530" r:id="rId9"/>
    <p:sldId id="484" r:id="rId10"/>
    <p:sldId id="476" r:id="rId11"/>
    <p:sldId id="509" r:id="rId12"/>
    <p:sldId id="510" r:id="rId13"/>
    <p:sldId id="485" r:id="rId14"/>
    <p:sldId id="486" r:id="rId15"/>
    <p:sldId id="512" r:id="rId16"/>
    <p:sldId id="513" r:id="rId17"/>
    <p:sldId id="487" r:id="rId18"/>
    <p:sldId id="514" r:id="rId19"/>
    <p:sldId id="515" r:id="rId20"/>
    <p:sldId id="488" r:id="rId21"/>
    <p:sldId id="522" r:id="rId22"/>
    <p:sldId id="523" r:id="rId23"/>
    <p:sldId id="524" r:id="rId24"/>
    <p:sldId id="491" r:id="rId25"/>
    <p:sldId id="519" r:id="rId26"/>
    <p:sldId id="520" r:id="rId27"/>
    <p:sldId id="521" r:id="rId28"/>
    <p:sldId id="490" r:id="rId29"/>
    <p:sldId id="495" r:id="rId30"/>
    <p:sldId id="504" r:id="rId31"/>
    <p:sldId id="494" r:id="rId32"/>
    <p:sldId id="493" r:id="rId33"/>
    <p:sldId id="525" r:id="rId34"/>
    <p:sldId id="526" r:id="rId35"/>
    <p:sldId id="527" r:id="rId36"/>
    <p:sldId id="528" r:id="rId37"/>
    <p:sldId id="492" r:id="rId38"/>
    <p:sldId id="489" r:id="rId39"/>
    <p:sldId id="506" r:id="rId40"/>
    <p:sldId id="507" r:id="rId41"/>
    <p:sldId id="496" r:id="rId42"/>
    <p:sldId id="500" r:id="rId43"/>
    <p:sldId id="499" r:id="rId44"/>
    <p:sldId id="498" r:id="rId45"/>
    <p:sldId id="508" r:id="rId46"/>
    <p:sldId id="529" r:id="rId47"/>
    <p:sldId id="502" r:id="rId48"/>
    <p:sldId id="501" r:id="rId49"/>
    <p:sldId id="497" r:id="rId50"/>
    <p:sldId id="480" r:id="rId51"/>
    <p:sldId id="478" r:id="rId52"/>
    <p:sldId id="479" r:id="rId53"/>
    <p:sldId id="472" r:id="rId54"/>
    <p:sldId id="456" r:id="rId55"/>
    <p:sldId id="470" r:id="rId56"/>
    <p:sldId id="469" r:id="rId57"/>
    <p:sldId id="468" r:id="rId58"/>
    <p:sldId id="467" r:id="rId59"/>
    <p:sldId id="447" r:id="rId60"/>
    <p:sldId id="342" r:id="rId61"/>
    <p:sldId id="344" r:id="rId62"/>
    <p:sldId id="293" r:id="rId63"/>
    <p:sldId id="313" r:id="rId64"/>
    <p:sldId id="320" r:id="rId65"/>
    <p:sldId id="316" r:id="rId66"/>
    <p:sldId id="261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2" Type="http://schemas.openxmlformats.org/officeDocument/2006/relationships/hyperlink" Target="https://docs.oracle.com/javase/tutorial/reallybig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21" y="506593"/>
            <a:ext cx="8372475" cy="59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0326"/>
            <a:ext cx="9520518" cy="673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23" y="178814"/>
            <a:ext cx="9265023" cy="65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59" y="64882"/>
            <a:ext cx="9533965" cy="67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7150"/>
            <a:ext cx="90678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26894"/>
            <a:ext cx="9108141" cy="68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55389"/>
            <a:ext cx="9507070" cy="67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59" y="64882"/>
            <a:ext cx="9533965" cy="67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7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3" y="47065"/>
            <a:ext cx="8955742" cy="67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1" y="150330"/>
            <a:ext cx="9426389" cy="66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53" y="83872"/>
            <a:ext cx="9507071" cy="67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53" y="79832"/>
            <a:ext cx="9436448" cy="66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5" y="36979"/>
            <a:ext cx="9036423" cy="67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4"/>
            <a:ext cx="9495909" cy="67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93366"/>
            <a:ext cx="9466729" cy="66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02860"/>
            <a:ext cx="9434272" cy="66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94" y="77320"/>
            <a:ext cx="9009530" cy="67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5"/>
            <a:ext cx="9547411" cy="67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3366"/>
            <a:ext cx="9480176" cy="66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9"/>
            <a:ext cx="9501507" cy="67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03659" cy="68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71" y="-13448"/>
            <a:ext cx="9161929" cy="68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6" y="36979"/>
            <a:ext cx="8969188" cy="67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4" y="41809"/>
            <a:ext cx="9560859" cy="67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12" y="16809"/>
            <a:ext cx="9117106" cy="683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12" y="16808"/>
            <a:ext cx="9121588" cy="68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5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3366"/>
            <a:ext cx="9428674" cy="66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9"/>
            <a:ext cx="9501507" cy="67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5"/>
            <a:ext cx="9547411" cy="67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4378"/>
            <a:ext cx="9455568" cy="66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03659" cy="68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6" y="36978"/>
            <a:ext cx="9094694" cy="68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-25730"/>
            <a:ext cx="9749719" cy="6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53" y="90387"/>
            <a:ext cx="9533965" cy="67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-25730"/>
            <a:ext cx="9749719" cy="6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5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8" y="-3362"/>
            <a:ext cx="9148482" cy="68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12" y="16808"/>
            <a:ext cx="9121588" cy="68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35035" cy="68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35035" cy="68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-25730"/>
            <a:ext cx="9749719" cy="6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8"/>
            <a:ext cx="9560859" cy="67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7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9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3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51315"/>
            <a:ext cx="9495810" cy="67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8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2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1369" y="632012"/>
            <a:ext cx="8964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Collections – A container is an object that groups multiple </a:t>
            </a:r>
            <a:r>
              <a:rPr lang="en-US" dirty="0" err="1" smtClean="0"/>
              <a:t>elemen</a:t>
            </a:r>
            <a:r>
              <a:rPr lang="en-US" dirty="0" smtClean="0"/>
              <a:t> its together in a single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to store, retrieve, manipulate and communicate aggregate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4"/>
            <a:ext cx="9495909" cy="67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0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2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0326"/>
            <a:ext cx="9466729" cy="66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8" y="3854337"/>
            <a:ext cx="5004784" cy="2886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44" y="189473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inheritance</a:t>
            </a:r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6667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docs.oracle.com/javase/tutorial/reallybigindex.html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www.slideshare.net/EdurekaIN/java-class-3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www.slideshare.net/abdurrehmanabdurrehman391/variables-and-data-types-by-sir-khalid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www.slideshare.net/abdurrehmanabdurrehman391/java-advancedoop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www.slideshare.net/MindfireSolutions/java-garbage-collection-how-it-works?next_slideshow=1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www.slideshare.net/arnold7490/unit-4-java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www.slideshare.net/arnold7490/unit-3-java?next_slideshow=1</a:t>
            </a:r>
            <a:endParaRPr lang="en-US" dirty="0" smtClean="0"/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www.slideshare.net/tushardesarda/java-tutorial-3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www.slideshare.net/muralidhar9e/java-exception-handling-ppt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www.slideshare.net/emprovise/2-javabasics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www.slideshare.net/AllanHuang/java-new-evolution</a:t>
            </a:r>
            <a:endParaRPr lang="en-US" dirty="0" smtClean="0"/>
          </a:p>
          <a:p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www.slideshare.net/antonkeks/4-collections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8"/>
            <a:ext cx="9560859" cy="67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4378"/>
            <a:ext cx="9455568" cy="66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26894"/>
            <a:ext cx="9108141" cy="68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3220</TotalTime>
  <Words>462</Words>
  <Application>Microsoft Office PowerPoint</Application>
  <PresentationFormat>Widescreen</PresentationFormat>
  <Paragraphs>128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exceptions</vt:lpstr>
      <vt:lpstr>exceptions</vt:lpstr>
      <vt:lpstr>inheritance</vt:lpstr>
      <vt:lpstr>inheritance</vt:lpstr>
      <vt:lpstr>exceptions</vt:lpstr>
      <vt:lpstr>exceptions</vt:lpstr>
      <vt:lpstr>inheritance</vt:lpstr>
      <vt:lpstr>inheritance</vt:lpstr>
      <vt:lpstr>exceptions</vt:lpstr>
      <vt:lpstr>inheritance</vt:lpstr>
      <vt:lpstr>inheritance</vt:lpstr>
      <vt:lpstr>exceptions</vt:lpstr>
      <vt:lpstr>inheritance</vt:lpstr>
      <vt:lpstr>inheritance</vt:lpstr>
      <vt:lpstr>inheritance</vt:lpstr>
      <vt:lpstr>exceptions</vt:lpstr>
      <vt:lpstr>inheritance</vt:lpstr>
      <vt:lpstr>inheritance</vt:lpstr>
      <vt:lpstr>inheritance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inheritance</vt:lpstr>
      <vt:lpstr>exceptions</vt:lpstr>
      <vt:lpstr>exceptions</vt:lpstr>
      <vt:lpstr>inheritance</vt:lpstr>
      <vt:lpstr>inheritance</vt:lpstr>
      <vt:lpstr>exceptions</vt:lpstr>
      <vt:lpstr>exceptions</vt:lpstr>
      <vt:lpstr>exceptions</vt:lpstr>
      <vt:lpstr>exceptions</vt:lpstr>
      <vt:lpstr>inheritance</vt:lpstr>
      <vt:lpstr>inheritance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Interfaces and inheritance</vt:lpstr>
      <vt:lpstr>Java - miscellaneous</vt:lpstr>
      <vt:lpstr>Java - miscellaneous</vt:lpstr>
      <vt:lpstr>Java - miscellaneous</vt:lpstr>
      <vt:lpstr>Advanced java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835</cp:revision>
  <dcterms:created xsi:type="dcterms:W3CDTF">2015-08-26T11:57:20Z</dcterms:created>
  <dcterms:modified xsi:type="dcterms:W3CDTF">2015-09-07T12:29:58Z</dcterms:modified>
</cp:coreProperties>
</file>